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8" r:id="rId17"/>
    <p:sldId id="276" r:id="rId18"/>
    <p:sldId id="271" r:id="rId19"/>
    <p:sldId id="272" r:id="rId20"/>
    <p:sldId id="273" r:id="rId21"/>
    <p:sldId id="274" r:id="rId22"/>
    <p:sldId id="275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4089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7734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534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467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778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687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01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71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46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84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68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31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1.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The start of </a:t>
            </a:r>
            <a:r>
              <a:rPr lang="en-CA" dirty="0" err="1" smtClean="0"/>
              <a:t>brexit</a:t>
            </a:r>
            <a:r>
              <a:rPr lang="en-CA" dirty="0" smtClean="0"/>
              <a:t>?</a:t>
            </a:r>
            <a:endParaRPr lang="en-CA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43" y="821315"/>
            <a:ext cx="35623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64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10.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Little do they know, it’s a one way trip.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1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1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11.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557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12.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26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4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13.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Hey, no airports this year.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11" y="456479"/>
            <a:ext cx="7216679" cy="54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0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14.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Bird brains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022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5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15.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845127"/>
            <a:ext cx="6410036" cy="48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51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16.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59" y="780472"/>
            <a:ext cx="6249940" cy="46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84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17.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46" y="646545"/>
            <a:ext cx="66802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75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18.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/>
              <a:t>Doppelganger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35" y="1154545"/>
            <a:ext cx="6901975" cy="43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57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19.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His heart beats for ISCEV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647" y="1015998"/>
            <a:ext cx="6052897" cy="45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8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718" y="754063"/>
            <a:ext cx="52578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81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20.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37" y="766618"/>
            <a:ext cx="6496243" cy="487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4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21.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690" y="457200"/>
            <a:ext cx="5411788" cy="54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95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22.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72" y="665018"/>
            <a:ext cx="6797964" cy="509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40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23.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87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65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24.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8" b="1864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Don’t tell Colin, but the Americans DID win a trophy at the first ISCEV Olympics in Chiba, Japan.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7720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25.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 r="1456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Who said electrophysiology was a breeze?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7571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26.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r="20390"/>
          <a:stretch>
            <a:fillRect/>
          </a:stretch>
        </p:blipFill>
        <p:spPr>
          <a:xfrm rot="5400000">
            <a:off x="5832475" y="338138"/>
            <a:ext cx="4873625" cy="61722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Cultural appropriation anyone?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74614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27.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r="20390"/>
          <a:stretch>
            <a:fillRect/>
          </a:stretch>
        </p:blipFill>
        <p:spPr>
          <a:xfrm>
            <a:off x="5832475" y="338138"/>
            <a:ext cx="4873625" cy="61722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I thought Carol was banned from the UK?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8115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28.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That’s not how you play twister.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1915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29.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So many butts about this picture.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964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Team Americas has a chequered past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1257300"/>
            <a:ext cx="72580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99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30. 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And they all lived happily ever after.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7959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31.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Everyone volunteers to be part of the ISCEV Olympics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0278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32.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5470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33.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Hatching a new plot?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4405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34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Some people look excited, others know what’s coming.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225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35.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6136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36.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Can anyone spot </a:t>
            </a:r>
            <a:r>
              <a:rPr lang="en-CA" smtClean="0"/>
              <a:t>what’s wrong here?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6476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4.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An early prototype for the statue of liberty?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23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5.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Good to have somebody to carry the team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9" y="628073"/>
            <a:ext cx="6687127" cy="50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6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6.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Good to have somebody to carry the team</a:t>
            </a:r>
          </a:p>
          <a:p>
            <a:r>
              <a:rPr lang="en-CA" dirty="0" smtClean="0"/>
              <a:t>Mary, Mary, how does your garden grow?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73" y="591127"/>
            <a:ext cx="4343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61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7.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The public face of electrophysiology?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541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91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8.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Business up top, don’t look below.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05" y="1256145"/>
            <a:ext cx="6929324" cy="389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0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9.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What should have been.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71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256</Words>
  <Application>Microsoft Office PowerPoint</Application>
  <PresentationFormat>Widescreen</PresentationFormat>
  <Paragraphs>61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1.</vt:lpstr>
      <vt:lpstr>2.</vt:lpstr>
      <vt:lpstr>3.</vt:lpstr>
      <vt:lpstr>4.</vt:lpstr>
      <vt:lpstr>5.</vt:lpstr>
      <vt:lpstr>6.</vt:lpstr>
      <vt:lpstr>7.</vt:lpstr>
      <vt:lpstr>8.</vt:lpstr>
      <vt:lpstr>9.</vt:lpstr>
      <vt:lpstr>10.</vt:lpstr>
      <vt:lpstr>11.</vt:lpstr>
      <vt:lpstr>12.</vt:lpstr>
      <vt:lpstr>13.</vt:lpstr>
      <vt:lpstr>14.</vt:lpstr>
      <vt:lpstr>15.</vt:lpstr>
      <vt:lpstr>16.</vt:lpstr>
      <vt:lpstr>17.</vt:lpstr>
      <vt:lpstr>18.</vt:lpstr>
      <vt:lpstr>19.</vt:lpstr>
      <vt:lpstr>20.</vt:lpstr>
      <vt:lpstr>21.</vt:lpstr>
      <vt:lpstr>22.</vt:lpstr>
      <vt:lpstr>23.</vt:lpstr>
      <vt:lpstr>24.</vt:lpstr>
      <vt:lpstr>25.</vt:lpstr>
      <vt:lpstr>26.</vt:lpstr>
      <vt:lpstr>27.</vt:lpstr>
      <vt:lpstr>28.</vt:lpstr>
      <vt:lpstr>29.</vt:lpstr>
      <vt:lpstr>30. </vt:lpstr>
      <vt:lpstr>31.</vt:lpstr>
      <vt:lpstr>32.</vt:lpstr>
      <vt:lpstr>33.</vt:lpstr>
      <vt:lpstr>34</vt:lpstr>
      <vt:lpstr>35.</vt:lpstr>
      <vt:lpstr>36.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Wright</dc:creator>
  <cp:lastModifiedBy>Tom Wright</cp:lastModifiedBy>
  <cp:revision>10</cp:revision>
  <dcterms:created xsi:type="dcterms:W3CDTF">2020-09-10T12:36:00Z</dcterms:created>
  <dcterms:modified xsi:type="dcterms:W3CDTF">2020-09-10T17:42:15Z</dcterms:modified>
</cp:coreProperties>
</file>